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7BB8E-DE81-4B4E-94D7-1D8AD5691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3E981-E5D0-41CA-A98E-7EB6CC14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AB7F-B3B0-4A5E-B471-EDE95EEE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8D394-F902-43FE-9F4F-2EC963B0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7CEC8-E02A-4A0B-A278-FC61FE5A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3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7028-F89B-482A-BD27-D6CB0EE3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ED243-D5A3-4484-AC79-0939BB805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9343-C264-431D-88EF-1B2999D5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71147-FA43-4D2A-AF54-1A19CA76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DDE0-5DFA-4FCA-AD91-4046654A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0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8D001-55E6-47C3-B796-2DE83CBEE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3343D-A67A-4F58-809B-7CBE2674E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94157-158F-4FF5-A3A0-0A5E0C91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D435C-3A73-4D7F-9648-6B055BB5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53704-C5F2-4D33-9BFF-1F309879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8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C56D2-0DC5-40B3-B4F9-2615A7AB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A6B57-4F19-4BA7-B088-33CBB4881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1A749-2DC3-40B5-8C8F-26C1980A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061B7-75F0-4F81-A8FD-66111442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B739B-0C22-4DC6-8C75-9C59B790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1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8D58-9BF0-4B26-85EE-30897D57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3678C-9482-40CF-85E9-A8E670F9D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3C5E-062A-4F27-805A-71060071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11CA7-9E5F-45CB-A163-7F2C8560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624FF-B166-4987-9344-3E89899A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8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CA55-AC28-4DF8-A106-D30669176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DF66A-FF99-43E6-99FB-7564237A1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E5EEA-B378-4F2E-A12D-5FDC7A57C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D8436-05DB-4406-A60C-AFE294DA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DA6EF-7A9B-48C4-B9A3-FA4919F50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46A88-1412-470A-95EE-0A2DE00C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3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2D79-AE10-4143-BBC5-50E2427C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A1882-59E2-4ECA-99F6-76F1AB92B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DCFE8-9A48-44B2-8928-296D1DBF2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E855E-1A8D-417E-98AD-E3135149A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085C9F-F41B-48CC-BFDD-79E80CDF7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7E136-EAC3-444F-A61B-1704F908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E0D9E6-37DD-4077-A66A-B5DAB78C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E1DC6-B42F-401F-A082-EE4CDEDB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3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2EFF-F0B8-40C3-A7F8-840C7A8A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B3303-4057-40CC-AFE8-2B25CCC8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78DD3-4B8E-499C-8201-2EC74B39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EF43D-0CF7-40B2-9BE8-C2B74A61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6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5BC98-C858-43E9-94A9-DB545FAD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22F89-849E-4396-849E-B349EEE0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5B31A-A874-40E9-967B-6A317F24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8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4CA91-1B88-40D0-A5CA-F084F6FE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B87CE-1452-4E39-A9F4-FD400A4E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3DAA5-3759-48DA-9A79-ACFBCCCDD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9E4F3-A088-4217-AADE-50EF9413E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A9D03-4234-4F30-83D2-CA1C2AB6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A748-86D8-46BD-8C39-68EDA032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7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5459-8DE1-4739-ABAF-15E88269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37DD5-4711-41BC-B848-2A197CE9F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89B2E-7BCA-4152-98F9-85C51301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BA828-E6F4-46B5-B995-467AD5F1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98680-ABAD-4481-85AD-56B1A68F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4B574-58D9-4EFC-AA21-9D67C937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4CC647-9BE9-4CA3-8F7C-A4F565D6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14BAF-7418-4BD7-ABE5-C1D7040DA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4EC5A-69D0-4075-A325-7C6521104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8DAB-B09C-4FC1-9F08-B94F45F8291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C693D-B75F-4C0B-B324-604A81CA7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FA5C-E1B5-4193-9777-BEC3A8B5E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2E48-8449-439F-A547-637CB62D6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0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80A5-378C-45FF-BACE-B324F1AD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Answers  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DEB0-DCFD-4623-B6EB-4712F53A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5537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308            354</a:t>
            </a:r>
          </a:p>
          <a:p>
            <a:pPr marL="514350" indent="-514350">
              <a:buAutoNum type="arabicParenR"/>
            </a:pPr>
            <a:r>
              <a:rPr lang="en-GB" dirty="0"/>
              <a:t>3            6               7                 1</a:t>
            </a:r>
          </a:p>
          <a:p>
            <a:pPr marL="514350" indent="-514350">
              <a:buAutoNum type="arabicParenR"/>
            </a:pPr>
            <a:r>
              <a:rPr lang="en-GB" dirty="0"/>
              <a:t>1 and 11</a:t>
            </a:r>
          </a:p>
          <a:p>
            <a:pPr marL="514350" indent="-514350">
              <a:buAutoNum type="arabicParenR"/>
            </a:pPr>
            <a:r>
              <a:rPr lang="en-GB" dirty="0"/>
              <a:t>11, 13, 17, 19</a:t>
            </a:r>
          </a:p>
          <a:p>
            <a:pPr marL="514350" indent="-514350">
              <a:buAutoNum type="arabicParenR"/>
            </a:pPr>
            <a:r>
              <a:rPr lang="en-GB" dirty="0"/>
              <a:t>8, 16, 24, 32, 40, 48</a:t>
            </a:r>
          </a:p>
          <a:p>
            <a:pPr marL="514350" indent="-514350">
              <a:buAutoNum type="arabicParenR"/>
            </a:pPr>
            <a:r>
              <a:rPr lang="en-GB" dirty="0"/>
              <a:t>16 and 4</a:t>
            </a:r>
          </a:p>
          <a:p>
            <a:pPr marL="514350" indent="-514350">
              <a:buAutoNum type="arabicParenR"/>
            </a:pPr>
            <a:r>
              <a:rPr lang="en-GB" dirty="0"/>
              <a:t>8/9</a:t>
            </a:r>
          </a:p>
          <a:p>
            <a:pPr marL="514350" indent="-514350">
              <a:buAutoNum type="arabicParenR"/>
            </a:pPr>
            <a:r>
              <a:rPr lang="en-GB" dirty="0"/>
              <a:t>5/12</a:t>
            </a:r>
          </a:p>
          <a:p>
            <a:pPr marL="514350" indent="-514350">
              <a:buAutoNum type="arabicParenR"/>
            </a:pPr>
            <a:r>
              <a:rPr lang="en-GB" dirty="0"/>
              <a:t>7/5 or 1 2/5</a:t>
            </a:r>
          </a:p>
          <a:p>
            <a:pPr marL="514350" indent="-514350">
              <a:buAutoNum type="arabicParenR"/>
            </a:pPr>
            <a:r>
              <a:rPr lang="en-GB" dirty="0"/>
              <a:t>2/3 or </a:t>
            </a:r>
            <a:r>
              <a:rPr lang="en-GB" dirty="0" err="1"/>
              <a:t>or</a:t>
            </a:r>
            <a:r>
              <a:rPr lang="en-GB" dirty="0"/>
              <a:t> 6/9</a:t>
            </a:r>
          </a:p>
          <a:p>
            <a:pPr marL="514350" indent="-514350">
              <a:buAutoNum type="arabicParenR"/>
            </a:pPr>
            <a:r>
              <a:rPr lang="en-GB" dirty="0"/>
              <a:t>8/12  or 2/3</a:t>
            </a:r>
          </a:p>
          <a:p>
            <a:pPr marL="514350" indent="-514350">
              <a:buAutoNum type="arabicParenR"/>
            </a:pPr>
            <a:r>
              <a:rPr lang="en-GB" dirty="0"/>
              <a:t>¾ = 15/20             4/5 = 16/20             so 4/5 is larger</a:t>
            </a:r>
          </a:p>
          <a:p>
            <a:pPr marL="514350" indent="-514350">
              <a:buAutoNum type="arabicParenR"/>
            </a:pPr>
            <a:r>
              <a:rPr lang="en-GB" dirty="0"/>
              <a:t>8 ¼</a:t>
            </a:r>
          </a:p>
          <a:p>
            <a:pPr marL="514350" indent="-514350">
              <a:buAutoNum type="arabicParenR"/>
            </a:pPr>
            <a:r>
              <a:rPr lang="en-GB" dirty="0"/>
              <a:t>1 8/12    or 1 2/3</a:t>
            </a:r>
          </a:p>
          <a:p>
            <a:pPr marL="514350" indent="-514350">
              <a:buAutoNum type="arabicParenR"/>
            </a:pPr>
            <a:r>
              <a:rPr lang="en-GB" dirty="0"/>
              <a:t>876,000</a:t>
            </a:r>
          </a:p>
        </p:txBody>
      </p:sp>
    </p:spTree>
    <p:extLst>
      <p:ext uri="{BB962C8B-B14F-4D97-AF65-F5344CB8AC3E}">
        <p14:creationId xmlns:p14="http://schemas.microsoft.com/office/powerpoint/2010/main" val="126830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DD64-6454-4EA9-863D-02AEF75C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100" y="33337"/>
            <a:ext cx="10515600" cy="1325563"/>
          </a:xfrm>
        </p:spPr>
        <p:txBody>
          <a:bodyPr/>
          <a:lstStyle/>
          <a:p>
            <a:r>
              <a:rPr lang="en-GB" dirty="0"/>
              <a:t>Answers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A07C6-5AEB-4A6D-B7D9-E926DE3A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1244600"/>
            <a:ext cx="10515600" cy="55800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GB" sz="3100" dirty="0"/>
              <a:t>462             174</a:t>
            </a:r>
          </a:p>
          <a:p>
            <a:pPr marL="514350" indent="-514350">
              <a:buAutoNum type="arabicParenR"/>
            </a:pPr>
            <a:r>
              <a:rPr lang="en-GB" sz="3100" dirty="0"/>
              <a:t>1            12           11         634</a:t>
            </a:r>
          </a:p>
          <a:p>
            <a:pPr marL="514350" indent="-514350">
              <a:buAutoNum type="arabicParenR"/>
            </a:pPr>
            <a:r>
              <a:rPr lang="en-GB" sz="3100" dirty="0"/>
              <a:t>1, 2, 4, 5, 10, 20, 25, 50, 100</a:t>
            </a:r>
          </a:p>
          <a:p>
            <a:pPr marL="514350" indent="-514350">
              <a:buAutoNum type="arabicParenR"/>
            </a:pPr>
            <a:r>
              <a:rPr lang="en-GB" sz="3100" dirty="0"/>
              <a:t>2, 3, 5, 7</a:t>
            </a:r>
          </a:p>
          <a:p>
            <a:pPr marL="514350" indent="-514350">
              <a:buAutoNum type="arabicParenR"/>
            </a:pPr>
            <a:r>
              <a:rPr lang="en-GB" sz="3100" dirty="0"/>
              <a:t>24, 48</a:t>
            </a:r>
          </a:p>
          <a:p>
            <a:pPr marL="514350" indent="-514350">
              <a:buAutoNum type="arabicParenR"/>
            </a:pPr>
            <a:r>
              <a:rPr lang="en-GB" sz="3100" dirty="0"/>
              <a:t>1, 4, 9, 16, 25, 36, 49</a:t>
            </a:r>
          </a:p>
          <a:p>
            <a:pPr marL="514350" indent="-514350">
              <a:buAutoNum type="arabicParenR"/>
            </a:pPr>
            <a:r>
              <a:rPr lang="en-GB" sz="3100" dirty="0"/>
              <a:t>5430</a:t>
            </a:r>
          </a:p>
          <a:p>
            <a:pPr marL="514350" indent="-514350">
              <a:buAutoNum type="arabicParenR"/>
            </a:pPr>
            <a:r>
              <a:rPr lang="en-GB" sz="3100" dirty="0"/>
              <a:t>8.9</a:t>
            </a:r>
          </a:p>
          <a:p>
            <a:pPr marL="514350" indent="-514350">
              <a:buAutoNum type="arabicParenR"/>
            </a:pPr>
            <a:r>
              <a:rPr lang="en-GB" sz="3100" dirty="0"/>
              <a:t>685500</a:t>
            </a:r>
          </a:p>
          <a:p>
            <a:pPr marL="514350" indent="-514350">
              <a:buAutoNum type="arabicParenR"/>
            </a:pPr>
            <a:r>
              <a:rPr lang="en-GB" sz="3100" dirty="0"/>
              <a:t>120000</a:t>
            </a:r>
          </a:p>
          <a:p>
            <a:pPr marL="514350" indent="-514350">
              <a:buAutoNum type="arabicParenR"/>
            </a:pPr>
            <a:r>
              <a:rPr lang="en-GB" sz="3100" dirty="0"/>
              <a:t>4.22</a:t>
            </a:r>
          </a:p>
          <a:p>
            <a:pPr marL="514350" indent="-514350">
              <a:buAutoNum type="arabicParenR"/>
            </a:pPr>
            <a:r>
              <a:rPr lang="en-GB" sz="3100" dirty="0"/>
              <a:t>12</a:t>
            </a:r>
          </a:p>
          <a:p>
            <a:pPr marL="514350" indent="-514350">
              <a:buAutoNum type="arabicParenR"/>
            </a:pPr>
            <a:r>
              <a:rPr lang="en-GB" sz="3100" dirty="0"/>
              <a:t>1404         946         18,846            72,747</a:t>
            </a:r>
          </a:p>
          <a:p>
            <a:pPr marL="514350" indent="-514350">
              <a:buAutoNum type="arabicParenR"/>
            </a:pPr>
            <a:r>
              <a:rPr lang="en-GB" sz="3100" dirty="0"/>
              <a:t>525,600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8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175C5D-E92B-4EF6-B928-F539DB28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Answers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73F6F3-0A4F-4A57-88ED-A51FE941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5308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1) 190             324</a:t>
            </a:r>
          </a:p>
          <a:p>
            <a:pPr marL="0" indent="0">
              <a:buNone/>
            </a:pPr>
            <a:r>
              <a:rPr lang="en-GB" dirty="0"/>
              <a:t>2) 6     3      9        9</a:t>
            </a:r>
          </a:p>
          <a:p>
            <a:pPr marL="0" indent="0">
              <a:buNone/>
            </a:pPr>
            <a:r>
              <a:rPr lang="en-GB" dirty="0"/>
              <a:t>3) 1, 5, 25</a:t>
            </a:r>
          </a:p>
          <a:p>
            <a:pPr marL="0" indent="0">
              <a:buNone/>
            </a:pPr>
            <a:r>
              <a:rPr lang="en-GB" dirty="0"/>
              <a:t>4) 23, 29</a:t>
            </a:r>
          </a:p>
          <a:p>
            <a:pPr marL="0" indent="0">
              <a:buNone/>
            </a:pPr>
            <a:r>
              <a:rPr lang="en-GB" dirty="0"/>
              <a:t>5) 12, 24, 36, 48</a:t>
            </a:r>
          </a:p>
          <a:p>
            <a:pPr marL="0" indent="0">
              <a:buNone/>
            </a:pPr>
            <a:r>
              <a:rPr lang="en-GB" dirty="0"/>
              <a:t>6) 64, 72, 81, 100</a:t>
            </a:r>
          </a:p>
          <a:p>
            <a:pPr marL="0" indent="0">
              <a:buNone/>
            </a:pPr>
            <a:r>
              <a:rPr lang="en-GB" dirty="0"/>
              <a:t>7) 7890</a:t>
            </a:r>
          </a:p>
          <a:p>
            <a:pPr marL="0" indent="0">
              <a:buNone/>
            </a:pPr>
            <a:r>
              <a:rPr lang="en-GB" dirty="0"/>
              <a:t>8) 5.4</a:t>
            </a:r>
          </a:p>
          <a:p>
            <a:pPr marL="0" indent="0">
              <a:buNone/>
            </a:pPr>
            <a:r>
              <a:rPr lang="en-GB" dirty="0"/>
              <a:t>9) 670300</a:t>
            </a:r>
          </a:p>
          <a:p>
            <a:pPr marL="0" indent="0">
              <a:buNone/>
            </a:pPr>
            <a:r>
              <a:rPr lang="en-GB" dirty="0"/>
              <a:t>10) 12000</a:t>
            </a:r>
          </a:p>
          <a:p>
            <a:pPr marL="0" indent="0">
              <a:buNone/>
            </a:pPr>
            <a:r>
              <a:rPr lang="en-GB" dirty="0"/>
              <a:t>11) 4.56</a:t>
            </a:r>
          </a:p>
          <a:p>
            <a:pPr marL="0" indent="0">
              <a:buNone/>
            </a:pPr>
            <a:r>
              <a:rPr lang="en-GB" dirty="0"/>
              <a:t>12) 0.35p</a:t>
            </a:r>
          </a:p>
          <a:p>
            <a:pPr marL="0" indent="0">
              <a:buNone/>
            </a:pPr>
            <a:r>
              <a:rPr lang="en-GB" dirty="0"/>
              <a:t>13) 486              2322              16,512             72,747</a:t>
            </a:r>
          </a:p>
          <a:p>
            <a:pPr marL="0" indent="0">
              <a:buNone/>
            </a:pPr>
            <a:r>
              <a:rPr lang="en-GB" dirty="0"/>
              <a:t>14) 525,600</a:t>
            </a:r>
          </a:p>
        </p:txBody>
      </p:sp>
    </p:spTree>
    <p:extLst>
      <p:ext uri="{BB962C8B-B14F-4D97-AF65-F5344CB8AC3E}">
        <p14:creationId xmlns:p14="http://schemas.microsoft.com/office/powerpoint/2010/main" val="302575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F8BF-F630-4E74-A3DA-D3D886AF3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7"/>
            <a:ext cx="10515600" cy="1325563"/>
          </a:xfrm>
        </p:spPr>
        <p:txBody>
          <a:bodyPr/>
          <a:lstStyle/>
          <a:p>
            <a:r>
              <a:rPr lang="en-GB" dirty="0"/>
              <a:t>Answers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7EF2B-8CE3-44AF-B2DA-D0C3CFF9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55371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252              476</a:t>
            </a:r>
          </a:p>
          <a:p>
            <a:pPr marL="514350" indent="-514350">
              <a:buAutoNum type="arabicParenR"/>
            </a:pPr>
            <a:r>
              <a:rPr lang="en-GB" dirty="0"/>
              <a:t>4      6      12       5</a:t>
            </a:r>
          </a:p>
          <a:p>
            <a:pPr marL="514350" indent="-514350">
              <a:buAutoNum type="arabicParenR"/>
            </a:pPr>
            <a:r>
              <a:rPr lang="en-GB" dirty="0"/>
              <a:t>1, 32, 2, 16, 4, 8</a:t>
            </a:r>
          </a:p>
          <a:p>
            <a:pPr marL="514350" indent="-514350">
              <a:buAutoNum type="arabicParenR"/>
            </a:pPr>
            <a:r>
              <a:rPr lang="en-GB" dirty="0"/>
              <a:t>11    </a:t>
            </a:r>
          </a:p>
          <a:p>
            <a:pPr marL="514350" indent="-514350">
              <a:buAutoNum type="arabicParenR"/>
            </a:pPr>
            <a:r>
              <a:rPr lang="en-GB" dirty="0"/>
              <a:t>5 and 1</a:t>
            </a:r>
          </a:p>
          <a:p>
            <a:pPr marL="514350" indent="-514350">
              <a:buAutoNum type="arabicParenR"/>
            </a:pPr>
            <a:r>
              <a:rPr lang="en-GB" dirty="0"/>
              <a:t>1        4            9           16         25        36      49</a:t>
            </a:r>
          </a:p>
          <a:p>
            <a:pPr marL="514350" indent="-514350">
              <a:buAutoNum type="arabicParenR"/>
            </a:pPr>
            <a:r>
              <a:rPr lang="en-GB" dirty="0"/>
              <a:t>650</a:t>
            </a:r>
          </a:p>
          <a:p>
            <a:pPr marL="514350" indent="-514350">
              <a:buAutoNum type="arabicParenR"/>
            </a:pPr>
            <a:r>
              <a:rPr lang="en-GB" dirty="0"/>
              <a:t>7.8</a:t>
            </a:r>
          </a:p>
          <a:p>
            <a:pPr marL="514350" indent="-514350">
              <a:buAutoNum type="arabicParenR"/>
            </a:pPr>
            <a:r>
              <a:rPr lang="en-GB" dirty="0"/>
              <a:t>0.673</a:t>
            </a:r>
          </a:p>
          <a:p>
            <a:pPr marL="514350" indent="-514350">
              <a:buAutoNum type="arabicParenR"/>
            </a:pPr>
            <a:r>
              <a:rPr lang="en-GB" dirty="0"/>
              <a:t>830,200</a:t>
            </a:r>
          </a:p>
          <a:p>
            <a:pPr marL="514350" indent="-514350">
              <a:buAutoNum type="arabicParenR"/>
            </a:pPr>
            <a:r>
              <a:rPr lang="en-GB" dirty="0"/>
              <a:t>4.561</a:t>
            </a:r>
          </a:p>
          <a:p>
            <a:pPr marL="514350" indent="-514350">
              <a:buAutoNum type="arabicParenR"/>
            </a:pPr>
            <a:r>
              <a:rPr lang="en-GB" dirty="0"/>
              <a:t>19</a:t>
            </a:r>
          </a:p>
          <a:p>
            <a:pPr marL="514350" indent="-514350">
              <a:buAutoNum type="arabicParenR"/>
            </a:pPr>
            <a:r>
              <a:rPr lang="en-GB" dirty="0"/>
              <a:t>78</a:t>
            </a:r>
          </a:p>
          <a:p>
            <a:pPr marL="514350" indent="-514350">
              <a:buAutoNum type="arabicParenR"/>
            </a:pPr>
            <a:r>
              <a:rPr lang="en-GB" dirty="0"/>
              <a:t>1350             2047                8112                 383,376</a:t>
            </a:r>
          </a:p>
        </p:txBody>
      </p:sp>
    </p:spTree>
    <p:extLst>
      <p:ext uri="{BB962C8B-B14F-4D97-AF65-F5344CB8AC3E}">
        <p14:creationId xmlns:p14="http://schemas.microsoft.com/office/powerpoint/2010/main" val="97277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BFCD-E1C0-4B7D-9448-4368ECC8A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/>
              <a:t>Answers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51445-7BE5-4F4C-80BA-6327886AB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58799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54              84                72</a:t>
            </a:r>
          </a:p>
          <a:p>
            <a:pPr marL="514350" indent="-514350">
              <a:buAutoNum type="arabicParenR"/>
            </a:pPr>
            <a:r>
              <a:rPr lang="en-GB" dirty="0"/>
              <a:t>228              679</a:t>
            </a:r>
          </a:p>
          <a:p>
            <a:pPr marL="514350" indent="-514350">
              <a:buAutoNum type="arabicParenR"/>
            </a:pPr>
            <a:r>
              <a:rPr lang="en-GB" dirty="0"/>
              <a:t>2           9             8          11</a:t>
            </a:r>
          </a:p>
          <a:p>
            <a:pPr marL="514350" indent="-514350">
              <a:buAutoNum type="arabicParenR"/>
            </a:pPr>
            <a:r>
              <a:rPr lang="en-GB" dirty="0"/>
              <a:t>1             1,10,2,5            1,24,2,12,3,8,4,6               1,30,2,15,3,10,5,6</a:t>
            </a:r>
          </a:p>
          <a:p>
            <a:pPr marL="514350" indent="-514350">
              <a:buAutoNum type="arabicParenR"/>
            </a:pPr>
            <a:r>
              <a:rPr lang="en-GB" dirty="0"/>
              <a:t>13               37</a:t>
            </a:r>
          </a:p>
          <a:p>
            <a:pPr marL="514350" indent="-514350">
              <a:buAutoNum type="arabicParenR"/>
            </a:pPr>
            <a:r>
              <a:rPr lang="en-GB" dirty="0"/>
              <a:t>24</a:t>
            </a:r>
          </a:p>
          <a:p>
            <a:pPr marL="514350" indent="-514350">
              <a:buAutoNum type="arabicParenR"/>
            </a:pPr>
            <a:r>
              <a:rPr lang="en-GB" dirty="0"/>
              <a:t>49 + 64</a:t>
            </a:r>
          </a:p>
          <a:p>
            <a:pPr marL="514350" indent="-514350">
              <a:buAutoNum type="arabicParenR"/>
            </a:pPr>
            <a:r>
              <a:rPr lang="en-GB" dirty="0"/>
              <a:t>281</a:t>
            </a:r>
          </a:p>
          <a:p>
            <a:pPr marL="514350" indent="-514350">
              <a:buAutoNum type="arabicParenR"/>
            </a:pPr>
            <a:r>
              <a:rPr lang="en-GB" dirty="0"/>
              <a:t>58</a:t>
            </a:r>
          </a:p>
          <a:p>
            <a:pPr marL="514350" indent="-514350">
              <a:buAutoNum type="arabicParenR"/>
            </a:pPr>
            <a:r>
              <a:rPr lang="en-GB" dirty="0"/>
              <a:t>792                 2065               28,635</a:t>
            </a:r>
          </a:p>
          <a:p>
            <a:pPr marL="514350" indent="-514350">
              <a:buAutoNum type="arabicParenR"/>
            </a:pPr>
            <a:r>
              <a:rPr lang="en-GB" dirty="0"/>
              <a:t>54</a:t>
            </a:r>
          </a:p>
          <a:p>
            <a:pPr marL="514350" indent="-514350">
              <a:buAutoNum type="arabicParenR"/>
            </a:pPr>
            <a:r>
              <a:rPr lang="en-GB" dirty="0"/>
              <a:t>136</a:t>
            </a:r>
          </a:p>
          <a:p>
            <a:pPr marL="514350" indent="-514350">
              <a:buAutoNum type="arabicParenR"/>
            </a:pPr>
            <a:r>
              <a:rPr lang="en-GB" dirty="0"/>
              <a:t>44</a:t>
            </a:r>
          </a:p>
          <a:p>
            <a:pPr marL="514350" indent="-514350">
              <a:buAutoNum type="arabicParenR"/>
            </a:pPr>
            <a:r>
              <a:rPr lang="en-GB" dirty="0"/>
              <a:t>64.2</a:t>
            </a:r>
          </a:p>
          <a:p>
            <a:pPr marL="514350" indent="-514350">
              <a:buAutoNum type="arabicParenR"/>
            </a:pPr>
            <a:r>
              <a:rPr lang="en-GB" dirty="0"/>
              <a:t>4.96</a:t>
            </a:r>
          </a:p>
        </p:txBody>
      </p:sp>
    </p:spTree>
    <p:extLst>
      <p:ext uri="{BB962C8B-B14F-4D97-AF65-F5344CB8AC3E}">
        <p14:creationId xmlns:p14="http://schemas.microsoft.com/office/powerpoint/2010/main" val="294375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263</Words>
  <Application>Microsoft Office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Answers   1</vt:lpstr>
      <vt:lpstr>Answers 2</vt:lpstr>
      <vt:lpstr>Answers 3</vt:lpstr>
      <vt:lpstr>Answers 4</vt:lpstr>
      <vt:lpstr>Answers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Answers</dc:title>
  <dc:creator>James Dodman</dc:creator>
  <cp:lastModifiedBy>James Dodman</cp:lastModifiedBy>
  <cp:revision>4</cp:revision>
  <dcterms:created xsi:type="dcterms:W3CDTF">2021-01-05T14:18:18Z</dcterms:created>
  <dcterms:modified xsi:type="dcterms:W3CDTF">2021-01-05T14:43:51Z</dcterms:modified>
</cp:coreProperties>
</file>